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74A8E-CBCA-9938-C196-021EF7F02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DB6DC7E-5C28-336D-6E10-139C5EF00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484BD-D4C5-4F7D-99D1-D87806211871}" type="datetimeFigureOut">
              <a:rPr lang="da-DK" smtClean="0"/>
              <a:t>21-10-2026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06A979E-AA18-AA7D-FCE5-0985FE66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2FE0CD2-2C9E-FEC0-7E9F-0EFC32956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90F8A-DF29-4367-B0B0-ECB6369AA8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10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8EDFCCF-C641-8CEF-26A6-A7CF3BB53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61303B-1668-2BE8-160F-83343C680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AD03FD-F7C0-3807-70EA-A39082399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1484BD-D4C5-4F7D-99D1-D87806211871}" type="datetimeFigureOut">
              <a:rPr lang="da-DK" smtClean="0"/>
              <a:t>21-10-2026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114D09F-511F-3DB9-50A7-F849026D4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7207C51-530E-051F-D24A-C787B4358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290F8A-DF29-4367-B0B0-ECB6369AA8B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857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AA069D76-F475-F49C-7865-703E070D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7D0E306-6BB1-BF91-FD13-A4F7804C03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6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3E73C61-6D75-A562-DCA3-FD72F219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04702FA-45A2-D7A6-CEAA-312A696570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0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B9778DE-AD1D-0E79-2E7B-EDE3EAC03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180A9CA-5A52-A010-8344-62F9BF27C7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315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D5D8ACD-79B0-77D9-B383-BCF5DB503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E663F62-6FCE-808A-3582-32AC5FCD29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9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B269A1B-0408-4FD3-4B5A-3A2829A2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CFE8E99-D8A6-29AA-7E93-36B13B52A5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9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21305DF-C5D1-A9ED-4A1B-E5B81887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BF2D07C-FC77-B60C-36D8-532ECBC0BC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14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503C4F3-B13B-78BF-9FD6-5232859A4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0E68C13-5CA2-F5C9-8EB9-242D4968A3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62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11835D6-8D01-4AF3-A7C3-EC2DCE31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8D8A82B-B387-62C6-8FB8-24D3E447C8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13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EBC4A32-98B3-8432-7D8C-2181B2A3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9530898-F1C9-B052-5B20-1DCF7EE981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42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6B4C30B-DC77-938C-BA3F-73A956B4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C8299E7-B6A0-7D41-A7A4-786F4F0D56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FCF0C80-4F3E-8193-9B7C-EE838529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123DA62-2496-772F-1527-B88EB04032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83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42B7A95-0F7C-57ED-BB80-32BAA9AB1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9BC9D35-9276-2B7D-CA0A-4A4193ED0F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1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47E13D4-7883-D7B5-77C1-2258CDEE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9B0AAE3-3670-517A-C1B0-61AD771269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19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E5A399F4-FB5F-6CE5-7C0A-A27DF385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9E8600D-C6CA-4227-EAD0-571466C670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14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ACAB22F-9177-4BEC-94ED-9DA25A3F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0B36346-46BB-5793-4ABE-36C47DD667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6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8626440-2659-13B2-A9BA-6277CEB57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43A9950-BA77-CFC7-BF27-EED18A736B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2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925D4D0-BFC4-002F-28F9-1D1A835F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F7C9D5A-D74C-2356-DA63-C7E47A3989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65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Morten Lundkvist</dc:creator>
  <cp:lastModifiedBy>Steffen Thuesen Christensen</cp:lastModifiedBy>
  <cp:revision>1</cp:revision>
  <dcterms:created xsi:type="dcterms:W3CDTF">2026-10-20T05:51:43Z</dcterms:created>
  <dcterms:modified xsi:type="dcterms:W3CDTF">2026-10-21T14:48:54Z</dcterms:modified>
</cp:coreProperties>
</file>